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Solutions Intranet &amp; Collaboration Microsoft 365 / SharePoint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Contact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🌐 https://sogesti.ch/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📍 Genève – Suisse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📧 info@sogesti.ch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Présentation de SOGESTI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Transformation digitale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Solutions collaboratives Microsoft 365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Déploiement d’intranets SharePoint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Optimisation des processus métiers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Gestion documentaire et collaboration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Expertise Microsoft 365 &amp; SharePoint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SharePoint Online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Microsoft 365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Microsoft Teams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Power Automate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Power Apps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GED &amp; Gouvernance documentaire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Solutions Intranet SharePoint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Portail d’entreprise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Actualités internes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Gestion documentaire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Espaces collaboratifs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Workflows de validation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Intégration Teams &amp; Outlook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Paramétrage &amp; Personnalisation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Paramétrage SharePoint Online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Gestion des droits d’accès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Personnalisation graphique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Automatisation des workflows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Intégration Microsoft 365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Automatisation des Processus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Validation de documents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Gestion des demandes internes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Notifications automatiques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Formulaires numériques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Suivi des tâches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Formation &amp; Accompagnement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• Formation utilisateurs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Formation administrateurs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Ateliers métiers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Support au changement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• Documentation et guides pratiques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Notre Méthodologie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1. Analyse des besoins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2. Audit de l’existant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3. Conception de la solution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4. Déploiement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5. Formation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6. Support &amp; maintenance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03366"/>
          </a:solidFill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FFFFFF"/>
                </a:solidFill>
              </a:defRPr>
            </a:pPr>
            <a:r>
              <a:t>Les Bénéfices pour Votre Entreprise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✔ Communication optimisée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✔ Collaboration renforcée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✔ Sécurité des données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✔ Productivité améliorée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✔ Réduction des coûts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61120" y="5303520"/>
            <a:ext cx="2286000" cy="457200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0" y="539496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SOGESTI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