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2342"/>
          </a:solidFill>
          <a:ln>
            <a:solidFill>
              <a:srgbClr val="0A23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 sz="2800" b="1">
                <a:solidFill>
                  <a:srgbClr val="D4AF37"/>
                </a:solidFill>
              </a:defRPr>
            </a:pPr>
            <a:r>
              <a:t>Digitalisation de la Gestion des Passagers et Réclamations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Solution proposée par SOGESTI pour l’Aéroport International Gnassingbé Eyadéma de Lomé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D4AF37"/>
          </a:solidFill>
          <a:ln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2342"/>
          </a:solidFill>
          <a:ln>
            <a:solidFill>
              <a:srgbClr val="0A23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D4AF37"/>
                </a:solidFill>
              </a:defRPr>
            </a:pPr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Une solution stratégique pour moderniser l’Aéroport de Lomé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Renforcement de l’expérience passager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Optimisation des opérations et de la gouvernance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Positionnement comme hub aéroportuaire innovant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D4AF37"/>
          </a:solidFill>
          <a:ln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2342"/>
          </a:solidFill>
          <a:ln>
            <a:solidFill>
              <a:srgbClr val="0A23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D4AF37"/>
                </a:solidFill>
              </a:defRPr>
            </a:pPr>
            <a:r>
              <a:t>Contexte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Améliorer l’expérience passager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Centraliser les réclamations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Optimiser le traitement des incidents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Moderniser les services aéroportuaires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D4AF37"/>
          </a:solidFill>
          <a:ln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2342"/>
          </a:solidFill>
          <a:ln>
            <a:solidFill>
              <a:srgbClr val="0A23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D4AF37"/>
                </a:solidFill>
              </a:defRPr>
            </a:pPr>
            <a:r>
              <a:t>Présentation de la 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Plateforme de gestion des clients et réclamations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Suivi intelligent des tickets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Notifications automatiques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Tableaux de bord et statistiques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Traçabilité complète des dossiers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D4AF37"/>
          </a:solidFill>
          <a:ln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2342"/>
          </a:solidFill>
          <a:ln>
            <a:solidFill>
              <a:srgbClr val="0A23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D4AF37"/>
                </a:solidFill>
              </a:defRPr>
            </a:pPr>
            <a:r>
              <a:t>Pourquoi cette solution 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Réduction des délais de traitement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Amélioration de la satisfaction passager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Gestion centralisée des incidents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Communication fluide et transparente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D4AF37"/>
          </a:solidFill>
          <a:ln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2342"/>
          </a:solidFill>
          <a:ln>
            <a:solidFill>
              <a:srgbClr val="0A23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D4AF37"/>
                </a:solidFill>
              </a:defRPr>
            </a:pPr>
            <a:r>
              <a:t>Fonctionnalités Clés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Gestion des passagers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Gestion des réclamations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Notifications SMS et Email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Reporting et tableaux de bord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Interface web et mobile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D4AF37"/>
          </a:solidFill>
          <a:ln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2342"/>
          </a:solidFill>
          <a:ln>
            <a:solidFill>
              <a:srgbClr val="0A23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D4AF37"/>
                </a:solidFill>
              </a:defRPr>
            </a:pPr>
            <a:r>
              <a:t>Avantages pour l’Aéroport de Lomé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Image moderne et innovante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Pilotage basé sur les données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Optimisation des équipes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Meilleure qualité de service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Conformité aux standards internationaux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D4AF37"/>
          </a:solidFill>
          <a:ln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2342"/>
          </a:solidFill>
          <a:ln>
            <a:solidFill>
              <a:srgbClr val="0A23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D4AF37"/>
                </a:solidFill>
              </a:defRPr>
            </a:pPr>
            <a:r>
              <a:t>Atouts de SOGESTI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Expertise en transformation digitale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Solutions CRM et applications métiers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Expérience au Togo et en Afrique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Support et accompagnement technique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D4AF37"/>
          </a:solidFill>
          <a:ln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2342"/>
          </a:solidFill>
          <a:ln>
            <a:solidFill>
              <a:srgbClr val="0A23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D4AF37"/>
                </a:solidFill>
              </a:defRPr>
            </a:pPr>
            <a:r>
              <a:t>Proposition de Déploiement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Analyse des besoins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Paramétrage de la plateforme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Formation des agents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Phase pilote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Mise en production et support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D4AF37"/>
          </a:solidFill>
          <a:ln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A2342"/>
          </a:solidFill>
          <a:ln>
            <a:solidFill>
              <a:srgbClr val="0A234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800">
                <a:solidFill>
                  <a:srgbClr val="FFFFFF"/>
                </a:solidFill>
              </a:defRPr>
            </a:p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2800" b="1">
                <a:solidFill>
                  <a:srgbClr val="D4AF37"/>
                </a:solidFill>
              </a:defRPr>
            </a:pPr>
            <a:r>
              <a:t>Impacts Attendus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>
                <a:solidFill>
                  <a:srgbClr val="FFFFFF"/>
                </a:solidFill>
              </a:defRPr>
            </a:pPr>
            <a:r>
              <a:t>Réduction des plaintes non traitées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Amélioration de la satisfaction client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Gain de temps opérationnel</a:t>
            </a:r>
          </a:p>
          <a:p>
            <a:pPr>
              <a:defRPr sz="1800">
                <a:solidFill>
                  <a:srgbClr val="FFFFFF"/>
                </a:solidFill>
              </a:defRPr>
            </a:pPr>
            <a:r>
              <a:t>Traçabilité et reporting en temps réel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274320"/>
          </a:xfrm>
          <a:prstGeom prst="rect">
            <a:avLst/>
          </a:prstGeom>
          <a:solidFill>
            <a:srgbClr val="D4AF37"/>
          </a:solidFill>
          <a:ln>
            <a:solidFill>
              <a:srgbClr val="D4AF3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